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8" r:id="rId4"/>
    <p:sldId id="259" r:id="rId5"/>
    <p:sldId id="260" r:id="rId6"/>
    <p:sldId id="276" r:id="rId7"/>
    <p:sldId id="261" r:id="rId8"/>
    <p:sldId id="263" r:id="rId9"/>
    <p:sldId id="264" r:id="rId10"/>
    <p:sldId id="277" r:id="rId11"/>
    <p:sldId id="268" r:id="rId12"/>
    <p:sldId id="265" r:id="rId13"/>
    <p:sldId id="269" r:id="rId14"/>
    <p:sldId id="266" r:id="rId15"/>
    <p:sldId id="270" r:id="rId16"/>
    <p:sldId id="267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3E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94660"/>
  </p:normalViewPr>
  <p:slideViewPr>
    <p:cSldViewPr>
      <p:cViewPr varScale="1">
        <p:scale>
          <a:sx n="68" d="100"/>
          <a:sy n="68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3229D-5089-4FAC-8B9B-22422871F69C}" type="datetimeFigureOut">
              <a:rPr lang="el-GR" smtClean="0"/>
              <a:pPr/>
              <a:t>15/5/2011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DFAE9-8460-4C96-9B65-A997F7C8985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nayiotis\Desktop\presentation%202\Horizontal%20Nystagmus.mp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nayiotis\Desktop\presentation%202\Vertical%20Nystagmus.mp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nayiotis\Desktop\presentation%202\See%20Saw%20Nystagmus.mp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nayiotis\Desktop\presentation%202\falling%20asleep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nayiotis\Desktop\presentation%202\Pendular%20Nystagmus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5328592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8800" b="1" dirty="0" err="1" smtClean="0">
                <a:ln w="1143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Nystagmus</a:t>
            </a:r>
            <a:endParaRPr lang="el-GR" sz="8800" b="1" dirty="0">
              <a:ln w="11430">
                <a:solidFill>
                  <a:schemeClr val="bg1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72616" y="6093296"/>
            <a:ext cx="6400800" cy="936104"/>
          </a:xfrm>
        </p:spPr>
        <p:txBody>
          <a:bodyPr/>
          <a:lstStyle/>
          <a:p>
            <a:r>
              <a:rPr lang="en-US" b="1" dirty="0" smtClean="0">
                <a:ln w="1143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Panayiotis </a:t>
            </a:r>
            <a:r>
              <a:rPr lang="en-US" b="1" dirty="0" err="1" smtClean="0">
                <a:ln w="1143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Stavrou</a:t>
            </a:r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Acquired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Acquired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subdivided into: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Horizontal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Vertical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Seesaw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Elliptical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Dissociated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Horizontal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Most frequently, horizontal 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caused by: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central lesions involving the central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tegmental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tract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damage of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cerebellar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nuclei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lesion near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oculomotor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nuclei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orizontal Nystagmu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Horizontal </a:t>
            </a:r>
            <a:r>
              <a:rPr lang="en-US" sz="6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Vertical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Vertical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occurs much less frequently than horizontal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is often, but not necessarily, a sign of serious brain damage. T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The most common cause vertical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that frequently appears after: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pontine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hemorrhage related to damage to the central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tegmental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tract.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oluene sniffing,  glue sniffing, usually in accompaniment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cerebellar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deficits 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ertical Nystagmu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Vertical </a:t>
            </a:r>
            <a:r>
              <a:rPr lang="en-US" sz="6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Seesaw or jerk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a rare binocular disorder characterized by alternating vertical skew deviation and conjugate ocular torsion. Jerk seesaw consists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torsional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slow phases in one direction and quick phases in the opposite.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 saw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e Saw Nystagmu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3691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saw </a:t>
            </a:r>
            <a:r>
              <a:rPr lang="en-US" dirty="0" err="1" smtClean="0">
                <a:solidFill>
                  <a:schemeClr val="bg1"/>
                </a:solidFill>
              </a:rPr>
              <a:t>Nystagmus</a:t>
            </a:r>
            <a:endParaRPr lang="el-G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Fluctuations in Vision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patients often experience fluctuations in their vision.  A change in the speed of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leading to a decrease in vision can be related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tress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patient’s emotional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atigue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direction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view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Null Position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often find a unique position of their head and eyes that slows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allowing them to have better vision. This is called a null position and varies with each person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Congenital </a:t>
            </a:r>
            <a:r>
              <a:rPr lang="en-US" dirty="0" err="1"/>
              <a:t>nystagmus</a:t>
            </a:r>
            <a:r>
              <a:rPr lang="en-US" dirty="0"/>
              <a:t> has traditionally been viewed as non-treatable, but medications have been discovered in recent </a:t>
            </a:r>
            <a:r>
              <a:rPr lang="en-US" dirty="0" smtClean="0"/>
              <a:t>years. Several therapeutic approaches are also proposed, such as: </a:t>
            </a:r>
          </a:p>
          <a:p>
            <a:r>
              <a:rPr lang="en-US" dirty="0" smtClean="0"/>
              <a:t>contact lenses</a:t>
            </a:r>
          </a:p>
          <a:p>
            <a:r>
              <a:rPr lang="en-US" dirty="0" smtClean="0"/>
              <a:t>drugs</a:t>
            </a:r>
          </a:p>
          <a:p>
            <a:r>
              <a:rPr lang="en-US" dirty="0" smtClean="0"/>
              <a:t>surgery</a:t>
            </a:r>
            <a:endParaRPr lang="en-US" dirty="0"/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Definition</a:t>
            </a:r>
            <a:endParaRPr lang="el-GR" dirty="0"/>
          </a:p>
        </p:txBody>
      </p:sp>
      <p:pic>
        <p:nvPicPr>
          <p:cNvPr id="4" name="falling asleep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79712" y="2564904"/>
            <a:ext cx="5472608" cy="410445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0" y="980728"/>
            <a:ext cx="9144000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Nystagmus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is an involuntary rhythmic shaking or wobbling of the eyes. The term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nystagmus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is derived from the Greek word ‘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nystagmos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’ which was used to describe the wobbly head movements of a sleepy individual. </a:t>
            </a:r>
            <a:endParaRPr kumimoji="0" lang="el-G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l-G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Gabapentin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an anticonvulsant, was found to cause improvement in about half the patients who received it to relieve symptoms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drugs found to be effective against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some patients include: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emantine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evetiracetam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acetazolamide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trials of a surgery to treat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known as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tenotomy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Tenotomy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aims to reduce the eye shaking (oscillations), which in turn tends to improve visual acuity. 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Doctors and researchers classify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the characteristics of the eye movements like: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back and forth like a pendulum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slowly in one direction and then rapidly in another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laterally or vertically and by how much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fast do the eyes move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However there are over 45 types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but traditionally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has been divided into two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ensory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(congenital): that begins very early in life and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related to vision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loss.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motor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(acquired): and is associated with neurological disorders and control of muscle function occurring later in life.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Congenital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occurs more frequently than acquired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can be insular or accompany 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disorders.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congenital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include: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albinism,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aniridia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optic nerve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hypoplasia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achromatopsia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congenital cataracts, retinopathy.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most typical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related to vision loss during childhood is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The eyes rotate back and forth evenly, much like a pendulum.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endular Nystagmu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Pendular</a:t>
            </a:r>
            <a:r>
              <a:rPr lang="en-US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30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Acquired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can be acquired later in life due to neurological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dysfunction, diseases or toxicity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l-GR" dirty="0" err="1" smtClean="0">
                <a:latin typeface="Times New Roman" pitchFamily="18" charset="0"/>
                <a:cs typeface="Times New Roman" pitchFamily="18" charset="0"/>
              </a:rPr>
              <a:t>erebellar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 err="1" smtClean="0">
                <a:latin typeface="Times New Roman" pitchFamily="18" charset="0"/>
                <a:cs typeface="Times New Roman" pitchFamily="18" charset="0"/>
              </a:rPr>
              <a:t>ataxia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thalamic hemorrhage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head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injury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stroke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multiple sclerosis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brain tumors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alcohol intoxication</a:t>
            </a:r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Panayiotis\Desktop\presentation 2\Eye_by_BaisteachCeilteach.jpg"/>
          <p:cNvPicPr>
            <a:picLocks noChangeAspect="1" noChangeArrowheads="1"/>
          </p:cNvPicPr>
          <p:nvPr/>
        </p:nvPicPr>
        <p:blipFill>
          <a:blip r:embed="rId2" cstate="print">
            <a:lum bright="4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Acquired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7800"/>
          </a:xfrm>
        </p:spPr>
        <p:txBody>
          <a:bodyPr>
            <a:normAutofit fontScale="55000" lnSpcReduction="20000"/>
          </a:bodyPr>
          <a:lstStyle/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Unlike 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acquired from early in life, patients with late onset 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usually notice movement in their vision related to the movement of their eyes. This is called 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oscillopsia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5100" dirty="0" err="1" smtClean="0">
                <a:latin typeface="Times New Roman" pitchFamily="18" charset="0"/>
                <a:cs typeface="Times New Roman" pitchFamily="18" charset="0"/>
              </a:rPr>
              <a:t>Oscillopsia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causes a person to have dizziness related to the new movement they experience in their vision. </a:t>
            </a:r>
          </a:p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Late 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onset </a:t>
            </a:r>
            <a:r>
              <a:rPr lang="en-US" sz="5100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 is more likely to be directional. The eye will move slowly in one direction, then quickly move back. 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5100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 may change as the patient looks in different directions. 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unexplained onset of </a:t>
            </a:r>
            <a:r>
              <a:rPr lang="en-US" sz="5100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sz="5100" dirty="0">
                <a:latin typeface="Times New Roman" pitchFamily="18" charset="0"/>
                <a:cs typeface="Times New Roman" pitchFamily="18" charset="0"/>
              </a:rPr>
              <a:t> in an adult may indicate a serious neurological disorder and an immediate examination is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indicated. </a:t>
            </a:r>
            <a:endParaRPr lang="el-GR" sz="5100" dirty="0">
              <a:latin typeface="Times New Roman" pitchFamily="18" charset="0"/>
              <a:cs typeface="Times New Roman" pitchFamily="18" charset="0"/>
            </a:endParaRPr>
          </a:p>
          <a:p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256</TotalTime>
  <Words>512</Words>
  <Application>Microsoft Office PowerPoint</Application>
  <PresentationFormat>On-screen Show (4:3)</PresentationFormat>
  <Paragraphs>81</Paragraphs>
  <Slides>21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Nystagmus</vt:lpstr>
      <vt:lpstr>Definition</vt:lpstr>
      <vt:lpstr>Classification of Nystagmus</vt:lpstr>
      <vt:lpstr>Classification of Nystagmus</vt:lpstr>
      <vt:lpstr>Congenital Nystagmus</vt:lpstr>
      <vt:lpstr>Pendular Nystagmus</vt:lpstr>
      <vt:lpstr>Pendular Nystagmus</vt:lpstr>
      <vt:lpstr>Acquired Nystagmus</vt:lpstr>
      <vt:lpstr>Acquired Nystagmus</vt:lpstr>
      <vt:lpstr>Acquired Nystagmus</vt:lpstr>
      <vt:lpstr>Horizontal Pendular Nystagmus</vt:lpstr>
      <vt:lpstr>Horizontal Pendular Nystagmus</vt:lpstr>
      <vt:lpstr>Vertical Pendular Nystagmus</vt:lpstr>
      <vt:lpstr>Vertical Pendular Nystagmus</vt:lpstr>
      <vt:lpstr>See saw Nystagmus</vt:lpstr>
      <vt:lpstr>See saw Nystagmus</vt:lpstr>
      <vt:lpstr>Fluctuations in Vision </vt:lpstr>
      <vt:lpstr>The Null Position </vt:lpstr>
      <vt:lpstr>Treatment</vt:lpstr>
      <vt:lpstr>Treatment</vt:lpstr>
      <vt:lpstr>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Panayiotis</dc:creator>
  <cp:lastModifiedBy>Panayiotis</cp:lastModifiedBy>
  <cp:revision>47</cp:revision>
  <dcterms:created xsi:type="dcterms:W3CDTF">2011-05-14T09:38:58Z</dcterms:created>
  <dcterms:modified xsi:type="dcterms:W3CDTF">2011-05-14T23:18:02Z</dcterms:modified>
</cp:coreProperties>
</file>